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8" r:id="rId6"/>
    <p:sldId id="272" r:id="rId7"/>
    <p:sldId id="260" r:id="rId8"/>
    <p:sldId id="271" r:id="rId9"/>
    <p:sldId id="270" r:id="rId10"/>
    <p:sldId id="26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oden" initials="DB" lastIdx="1" clrIdx="0">
    <p:extLst>
      <p:ext uri="{19B8F6BF-5375-455C-9EA6-DF929625EA0E}">
        <p15:presenceInfo xmlns:p15="http://schemas.microsoft.com/office/powerpoint/2012/main" userId="S::dboden@imgroup.co.uk::5cea911c-260b-4484-ac3b-8193fff383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5A0"/>
    <a:srgbClr val="67C3CE"/>
    <a:srgbClr val="8CBD23"/>
    <a:srgbClr val="C30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F7C02-1B99-4AB0-996F-8FFF701ACB4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D3BB-DF65-450F-86E3-D882F30EA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7CDA-E0E5-4BF2-BA4D-571D3FE9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2EA3-244C-49C7-906A-4049A54C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B2E8-D440-49E4-B52C-06F49BA2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1AF4-0384-4A52-9CE3-255759F3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FB77-5BB6-4F9F-93DF-154ADC93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800A-3402-402C-AD6C-D257A309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04219-D068-476B-AAAB-E449474BF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2005A-6BF2-4F8B-8EA3-F61C9C31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E5CB-FBD4-49C2-AE80-603B514E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3C99-9939-4A54-A390-2FD8A14A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9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2F43D-9BC6-4B19-A73F-C06A94E7D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836F9-CA95-4BFE-9A8C-721F140D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3964-DAD1-4A9F-949C-51CA642B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4865-8AAD-4727-9423-F9B6B045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2BFD-0BC6-4D59-A3A9-4D5639A7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EA60-9363-4E02-91A5-F9A76529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70D0-98BC-41F9-BD6D-B95039B2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227F-C5BE-49E8-ABF3-82AA02B5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1250-A40B-407C-B2B6-78C8D8DD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0686-DBE8-45E7-8A8F-6D17555B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DC91-FB84-4A4F-8101-680C5C8B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36567-1F9F-4379-AA9E-FBB1D73C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0C66-496E-4146-84F9-E444CD7B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771B-9B03-4CE9-89DA-D8C273A5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CCDA8-8B4C-4A30-8747-96E7D7E9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B13E-D07A-4CFA-AA50-5337D8F3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CC93-C4B3-4B3F-A570-75B4E6F52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C47BA-E99B-4EAF-9C56-52CA75E8E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BBFDA-9196-44FF-AA55-C794C9D8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66097-3E65-41D0-8543-A694C3F5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332FD-5BD1-4BAA-B1DB-D8EC9E9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3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DF3C-40C6-4099-B899-70A90528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7F080-8AD7-4418-8C59-1F028332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2F7A3-90EE-4C04-B9CD-DCAADC90A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F5583-DCEF-4DC2-AC24-082395797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6506-A8B2-48FB-9359-9C7D7747D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4C8B0-5276-4E3F-B500-C593B9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DD4C3-C283-4C88-877E-51943690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ECCCE-0F55-4CAE-BE15-5B2642A4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3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B3C0-E5D5-4B92-9F49-BE7FABA8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8AE17-529A-4600-9FED-8FACFCE5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7A116-532B-4BB1-A5F6-EB07F5DB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F0043-DE0E-4227-BBEF-D1A92CF5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C3095-A4C4-4660-A8F8-0F4E491C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D753D-6DF8-49DB-A814-6FA4E08A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A299-AF1E-434E-B618-D6D015B1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7189-0C40-44B5-82FE-60AA4C9C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FC9D-3953-4CF4-A9C8-759F2AE9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91C43-2F5D-43A2-90BB-BE9F4835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C997-2487-4BB0-9A3B-3B176D75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1E394-7159-42AD-A115-0687B0F0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CBCC0-82B4-47F7-819F-16CDC599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0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32C8-029A-4A2C-A43F-93E39F4F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B1729-4A1C-45DB-B488-53DC33768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E3382-C9D0-4E40-9C31-590E2CCE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712D-2AF5-43A2-B68A-DB34D0B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8BCC8-D388-4902-8DBB-1F7CE2D8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0B88A-B3CB-4FD6-867E-A12E1B0E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1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E9528-208E-4772-9176-5EE1F17F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3144-AECB-4091-A5D1-580633E4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93D2-5DA1-4948-99EB-751A4AFDB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07ED-CA16-4156-B7FB-023D6225223B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ED55-9CEE-4A55-9DAE-F8822BF6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E2FB-C0DA-46E9-B541-BC2E916B5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8BAF-2AAD-4484-B795-71915C59B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6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zMq-jGFszQ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66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hrisbookarama.com/2010/11/squiriferous-squirre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212385/repea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herivercottagediaries.blogspot.com/2013/01/ready-for-bed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youngminds.org.uk/find-help/feelings-and-symptoms/exam-stress/" TargetMode="External"/><Relationship Id="rId4" Type="http://schemas.openxmlformats.org/officeDocument/2006/relationships/hyperlink" Target="https://www.nhs.uk/oneyou/for-your-body/sleep-bet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19C33-00BE-426C-BFDD-DDC71D37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r="1514" b="24474"/>
          <a:stretch/>
        </p:blipFill>
        <p:spPr>
          <a:xfrm>
            <a:off x="595902" y="847725"/>
            <a:ext cx="11034444" cy="530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53441-1A1E-4D27-AFC0-0BBE2DCBBF70}"/>
              </a:ext>
            </a:extLst>
          </p:cNvPr>
          <p:cNvSpPr txBox="1"/>
          <p:nvPr/>
        </p:nvSpPr>
        <p:spPr>
          <a:xfrm>
            <a:off x="1782566" y="1852877"/>
            <a:ext cx="88049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solidFill>
                  <a:srgbClr val="6555A0"/>
                </a:solidFill>
                <a:latin typeface="Impact" panose="020B0806030902050204" pitchFamily="34" charset="0"/>
              </a:rPr>
              <a:t>5 Hacks for Studying like a PRO!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DFAA9-CC9D-4F2B-970B-E9753F911D59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E6B6D-E905-4880-8F2F-3AEE1068640C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3671F-8FCD-43EE-B3CD-63F7C13B98DA}"/>
              </a:ext>
            </a:extLst>
          </p:cNvPr>
          <p:cNvSpPr/>
          <p:nvPr/>
        </p:nvSpPr>
        <p:spPr>
          <a:xfrm>
            <a:off x="0" y="565150"/>
            <a:ext cx="12192000" cy="5568950"/>
          </a:xfrm>
          <a:prstGeom prst="rect">
            <a:avLst/>
          </a:prstGeom>
          <a:solidFill>
            <a:srgbClr val="C30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GB" kern="0">
              <a:sym typeface="Arial"/>
            </a:endParaRPr>
          </a:p>
        </p:txBody>
      </p:sp>
      <p:pic>
        <p:nvPicPr>
          <p:cNvPr id="5123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20D4FC8-E687-4244-A5A1-77C05BDF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653088"/>
            <a:ext cx="1738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2">
            <a:extLst>
              <a:ext uri="{FF2B5EF4-FFF2-40B4-BE49-F238E27FC236}">
                <a16:creationId xmlns:a16="http://schemas.microsoft.com/office/drawing/2014/main" id="{FCD95A12-E950-41A3-90CC-7501AD54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303963"/>
            <a:ext cx="268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altLang="en-US" sz="220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9A09301D-D309-4668-BB01-1D9B711F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334125"/>
            <a:ext cx="49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C30D60"/>
                </a:solidFill>
              </a:rPr>
              <a:t>⏰</a:t>
            </a:r>
            <a:endParaRPr lang="en-GB" altLang="en-US"/>
          </a:p>
        </p:txBody>
      </p:sp>
      <p:sp>
        <p:nvSpPr>
          <p:cNvPr id="5127" name="Rectangle 20">
            <a:extLst>
              <a:ext uri="{FF2B5EF4-FFF2-40B4-BE49-F238E27FC236}">
                <a16:creationId xmlns:a16="http://schemas.microsoft.com/office/drawing/2014/main" id="{7D749F55-6072-4F22-8D60-ED5F8405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5075"/>
            <a:ext cx="1219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dirty="0">
                <a:solidFill>
                  <a:schemeClr val="bg1"/>
                </a:solidFill>
                <a:latin typeface="Impact" panose="020B0806030902050204" pitchFamily="34" charset="0"/>
              </a:rPr>
              <a:t>CLICK HERE TO WATCH THIS USEFUL VIDEO</a:t>
            </a:r>
            <a:endParaRPr lang="en-GB" alt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Online Media 1" title="Five hacks to study like a pro #ethos #education #study #hacks #learn">
            <a:hlinkClick r:id="" action="ppaction://media"/>
            <a:extLst>
              <a:ext uri="{FF2B5EF4-FFF2-40B4-BE49-F238E27FC236}">
                <a16:creationId xmlns:a16="http://schemas.microsoft.com/office/drawing/2014/main" id="{2948F480-98DC-496C-A7C4-EF13E4EBF5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2782" y="1759163"/>
            <a:ext cx="7293287" cy="410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19C33-00BE-426C-BFDD-DDC71D37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 r="1514" b="24474"/>
          <a:stretch/>
        </p:blipFill>
        <p:spPr>
          <a:xfrm>
            <a:off x="595902" y="847725"/>
            <a:ext cx="11034444" cy="530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53441-1A1E-4D27-AFC0-0BBE2DCBBF70}"/>
              </a:ext>
            </a:extLst>
          </p:cNvPr>
          <p:cNvSpPr txBox="1"/>
          <p:nvPr/>
        </p:nvSpPr>
        <p:spPr>
          <a:xfrm>
            <a:off x="1782566" y="1318625"/>
            <a:ext cx="880495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>
                <a:solidFill>
                  <a:srgbClr val="6555A0"/>
                </a:solidFill>
                <a:latin typeface="Impact" panose="020B0806030902050204" pitchFamily="34" charset="0"/>
              </a:rPr>
              <a:t>YOUR PRO TASK:</a:t>
            </a:r>
          </a:p>
          <a:p>
            <a:pPr algn="ctr"/>
            <a:r>
              <a:rPr lang="en-GB" sz="2400" b="1" dirty="0">
                <a:solidFill>
                  <a:srgbClr val="6555A0"/>
                </a:solidFill>
              </a:rPr>
              <a:t>Go through the FIVE HACKS and make a plan for which ONE OR TWO you will try this week. What exactly can you do? What is the priority for you right now?</a:t>
            </a:r>
          </a:p>
          <a:p>
            <a:pPr algn="ctr"/>
            <a:r>
              <a:rPr lang="en-GB" sz="2400" b="1" dirty="0">
                <a:solidFill>
                  <a:srgbClr val="C30D60"/>
                </a:solidFill>
              </a:rPr>
              <a:t>Review at the end of the week and try another HACK next week</a:t>
            </a:r>
          </a:p>
          <a:p>
            <a:pPr algn="ctr"/>
            <a:r>
              <a:rPr lang="en-GB" sz="2400" b="1" dirty="0">
                <a:solidFill>
                  <a:srgbClr val="8CBD23"/>
                </a:solidFill>
              </a:rPr>
              <a:t>Keep a record of what makes the most difference for you! </a:t>
            </a:r>
          </a:p>
          <a:p>
            <a:pPr algn="ctr"/>
            <a:r>
              <a:rPr lang="en-GB" sz="2400" b="1" dirty="0">
                <a:solidFill>
                  <a:srgbClr val="67C3CE"/>
                </a:solidFill>
              </a:rPr>
              <a:t>REPEAT AND BECOME A PRO!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DFAA9-CC9D-4F2B-970B-E9753F911D59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E6B6D-E905-4880-8F2F-3AEE1068640C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8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C092C-72AC-4E48-A23E-CE082383290A}"/>
              </a:ext>
            </a:extLst>
          </p:cNvPr>
          <p:cNvSpPr txBox="1"/>
          <p:nvPr/>
        </p:nvSpPr>
        <p:spPr>
          <a:xfrm>
            <a:off x="705802" y="2304686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1803082" y="1262104"/>
            <a:ext cx="57633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000" dirty="0">
                <a:solidFill>
                  <a:schemeClr val="bg1"/>
                </a:solidFill>
                <a:latin typeface="Impact" panose="020B0806030902050204" pitchFamily="34" charset="0"/>
              </a:rPr>
              <a:t>Plan your time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Set alarms to remind you about your plan to study, it can be easy to get distracted by another activity.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Think about the time of day that you work best in.  Are you a morning person or do you prefer to start later in the day?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Put things up on your wall to remind you of important dates and deadlines.  This can also be useful for key phrases/dates/words that you need to remember.  Post it notes are your friend!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Learn to love a to-do list!  This will help to break things down into manageable chunks and will stop you feeling overwhelmed.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bg1"/>
                </a:solidFill>
              </a:rPr>
              <a:t>Set yourself time limits so that you don’t spend too long on one task leaving little time for another.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pic>
        <p:nvPicPr>
          <p:cNvPr id="5" name="Picture 4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8354497-8367-45C7-829A-BB9D58EF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6431" y="116109"/>
            <a:ext cx="4481731" cy="59256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6A42F-82B3-47AE-8E98-6AA97A1358DB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</p:spTree>
    <p:extLst>
      <p:ext uri="{BB962C8B-B14F-4D97-AF65-F5344CB8AC3E}">
        <p14:creationId xmlns:p14="http://schemas.microsoft.com/office/powerpoint/2010/main" val="359508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1727755" y="1194767"/>
            <a:ext cx="661486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Remove distractions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</a:rPr>
              <a:t>Change where you study every so often, particularly if you are finding it hard to focus. 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</a:rPr>
              <a:t>TV, it’s too easy to watch just one more episode and before you know it the day has gone.  Instead use it as a reward for your efforts.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</a:rPr>
              <a:t>Leave your phone in another room, constant notifications can be very distracting and tempting to reply to.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bg1"/>
                </a:solidFill>
              </a:rPr>
              <a:t>People can be a big distraction, share you study plans with the people that are important to you.  They will then be able to support you rather than distract you. </a:t>
            </a:r>
          </a:p>
          <a:p>
            <a:r>
              <a:rPr lang="en-GB" sz="2200" dirty="0">
                <a:solidFill>
                  <a:schemeClr val="bg1"/>
                </a:solidFill>
              </a:rPr>
              <a:t>  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B1D8B-EB70-4572-BEE4-BB2FFF00CBDA}"/>
              </a:ext>
            </a:extLst>
          </p:cNvPr>
          <p:cNvSpPr txBox="1"/>
          <p:nvPr/>
        </p:nvSpPr>
        <p:spPr>
          <a:xfrm>
            <a:off x="630475" y="2100907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pic>
        <p:nvPicPr>
          <p:cNvPr id="4" name="Picture 3" descr="A cat wearing a hat&#10;&#10;Description automatically generated">
            <a:extLst>
              <a:ext uri="{FF2B5EF4-FFF2-40B4-BE49-F238E27FC236}">
                <a16:creationId xmlns:a16="http://schemas.microsoft.com/office/drawing/2014/main" id="{5836DA1E-5F60-4FE9-A156-05F815F47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82025" y="1142707"/>
            <a:ext cx="3143250" cy="4714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77A2B0-2A93-4954-8E22-FFC718EFFD41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</p:spTree>
    <p:extLst>
      <p:ext uri="{BB962C8B-B14F-4D97-AF65-F5344CB8AC3E}">
        <p14:creationId xmlns:p14="http://schemas.microsoft.com/office/powerpoint/2010/main" val="286825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C30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2570232" y="1421265"/>
            <a:ext cx="46919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Learn, Rest, Repeat </a:t>
            </a:r>
          </a:p>
          <a:p>
            <a:pPr lvl="0"/>
            <a:r>
              <a:rPr lang="en-GB" sz="3300" dirty="0">
                <a:solidFill>
                  <a:schemeClr val="bg1"/>
                </a:solidFill>
              </a:rPr>
              <a:t>Start your study session by reviewing what you did previously.  Repetition helps to secure memories, helping you to feel confident about moving on to the next task.</a:t>
            </a:r>
          </a:p>
          <a:p>
            <a:endParaRPr lang="en-GB" sz="3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B1D8B-EB70-4572-BEE4-BB2FFF00CBDA}"/>
              </a:ext>
            </a:extLst>
          </p:cNvPr>
          <p:cNvSpPr txBox="1"/>
          <p:nvPr/>
        </p:nvSpPr>
        <p:spPr>
          <a:xfrm>
            <a:off x="1113362" y="2522144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pic>
        <p:nvPicPr>
          <p:cNvPr id="4" name="Picture 3" descr="A picture containing plate, sign&#10;&#10;Description automatically generated">
            <a:extLst>
              <a:ext uri="{FF2B5EF4-FFF2-40B4-BE49-F238E27FC236}">
                <a16:creationId xmlns:a16="http://schemas.microsoft.com/office/drawing/2014/main" id="{D850717D-AFCB-4CF4-8F43-A5989DA1D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62298" y="1027569"/>
            <a:ext cx="4829665" cy="46264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920F18-530F-49FC-9F5A-96E9480BAC97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</p:spTree>
    <p:extLst>
      <p:ext uri="{BB962C8B-B14F-4D97-AF65-F5344CB8AC3E}">
        <p14:creationId xmlns:p14="http://schemas.microsoft.com/office/powerpoint/2010/main" val="98638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C092C-72AC-4E48-A23E-CE082383290A}"/>
              </a:ext>
            </a:extLst>
          </p:cNvPr>
          <p:cNvSpPr txBox="1"/>
          <p:nvPr/>
        </p:nvSpPr>
        <p:spPr>
          <a:xfrm>
            <a:off x="823988" y="542998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1921268" y="671454"/>
            <a:ext cx="6380251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Move around </a:t>
            </a:r>
          </a:p>
          <a:p>
            <a:pPr lvl="0"/>
            <a:r>
              <a:rPr lang="en-GB" sz="2300" dirty="0">
                <a:solidFill>
                  <a:schemeClr val="bg1"/>
                </a:solidFill>
              </a:rPr>
              <a:t>Physical exercise can help you to focus and stay on task.  It can also improve your Mental Health, even if it’s just a walk around the block regularly.</a:t>
            </a:r>
          </a:p>
          <a:p>
            <a:r>
              <a:rPr lang="en-GB" sz="23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Sleep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bg1"/>
                </a:solidFill>
              </a:rPr>
              <a:t>Sleep gives you energy and boosts your immune system helping your body recover from Illnesses.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bg1"/>
                </a:solidFill>
              </a:rPr>
              <a:t>Rest your mind, sleep helps your brain to recover and revive itself, storing your memories and creating new ideas.  Important when studying.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GB" sz="2300" dirty="0">
                <a:solidFill>
                  <a:schemeClr val="bg1"/>
                </a:solidFill>
              </a:rPr>
              <a:t>Sleep allows your mind to unwind and de-stress.  This allows your mental and emotional wellbeing to be restored.</a:t>
            </a:r>
          </a:p>
          <a:p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B1D8B-EB70-4572-BEE4-BB2FFF00CBDA}"/>
              </a:ext>
            </a:extLst>
          </p:cNvPr>
          <p:cNvSpPr txBox="1"/>
          <p:nvPr/>
        </p:nvSpPr>
        <p:spPr>
          <a:xfrm>
            <a:off x="898955" y="2343766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7E7B449-62D4-404B-A9F7-C78FA1B73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68974" y="2015813"/>
            <a:ext cx="3169352" cy="264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B027E1-FDDA-4E4F-B54C-DE09C1017FA8}"/>
              </a:ext>
            </a:extLst>
          </p:cNvPr>
          <p:cNvSpPr txBox="1"/>
          <p:nvPr/>
        </p:nvSpPr>
        <p:spPr>
          <a:xfrm>
            <a:off x="858202" y="52941"/>
            <a:ext cx="11189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What can you try this week?</a:t>
            </a:r>
          </a:p>
        </p:txBody>
      </p:sp>
    </p:spTree>
    <p:extLst>
      <p:ext uri="{BB962C8B-B14F-4D97-AF65-F5344CB8AC3E}">
        <p14:creationId xmlns:p14="http://schemas.microsoft.com/office/powerpoint/2010/main" val="385079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2266" y="445891"/>
            <a:ext cx="12192000" cy="5662294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D0874-69AE-47A9-A74D-686FE37875E4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2F7CC-DE9A-4F85-82F3-AF8C199B94FF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FC3F85-1985-4E82-BA26-FAD9876C7788}"/>
              </a:ext>
            </a:extLst>
          </p:cNvPr>
          <p:cNvSpPr/>
          <p:nvPr/>
        </p:nvSpPr>
        <p:spPr>
          <a:xfrm>
            <a:off x="4322451" y="1446385"/>
            <a:ext cx="7121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C30D60"/>
                </a:solidFill>
                <a:latin typeface="Impact" panose="020B0806030902050204" pitchFamily="34" charset="0"/>
              </a:rPr>
              <a:t>Further Reading &amp; Resources:</a:t>
            </a:r>
            <a:endParaRPr lang="en-GB" sz="2400" dirty="0">
              <a:solidFill>
                <a:srgbClr val="C30D6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F37E3-2DBD-4A3F-A346-9B01A92F9164}"/>
              </a:ext>
            </a:extLst>
          </p:cNvPr>
          <p:cNvSpPr/>
          <p:nvPr/>
        </p:nvSpPr>
        <p:spPr>
          <a:xfrm>
            <a:off x="4322451" y="2200558"/>
            <a:ext cx="7121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Lessons to study skills, find lots of useful stuff on BBC Bitesize. </a:t>
            </a:r>
            <a:r>
              <a:rPr lang="en-GB" sz="22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</a:t>
            </a:r>
            <a:endParaRPr lang="en-GB" sz="2200" b="1" u="sng" dirty="0">
              <a:solidFill>
                <a:schemeClr val="bg1"/>
              </a:solidFill>
            </a:endParaRPr>
          </a:p>
          <a:p>
            <a:endParaRPr lang="en-GB" sz="2200" b="1" dirty="0">
              <a:solidFill>
                <a:schemeClr val="bg1"/>
              </a:solidFill>
            </a:endParaRPr>
          </a:p>
          <a:p>
            <a:r>
              <a:rPr lang="en-GB" sz="2200" b="1" dirty="0">
                <a:solidFill>
                  <a:schemeClr val="bg1"/>
                </a:solidFill>
              </a:rPr>
              <a:t>Top advice on how to get that all important sleep you need</a:t>
            </a:r>
          </a:p>
          <a:p>
            <a:r>
              <a:rPr lang="en-GB" sz="22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https://www.nhs.uk/oneyou/for-your-body/sleep-better/</a:t>
            </a:r>
            <a:endParaRPr lang="en-GB" sz="2200" b="1" dirty="0">
              <a:solidFill>
                <a:schemeClr val="bg1"/>
              </a:solidFill>
            </a:endParaRPr>
          </a:p>
          <a:p>
            <a:endParaRPr lang="en-GB" sz="2200" b="1" dirty="0">
              <a:solidFill>
                <a:schemeClr val="bg1"/>
              </a:solidFill>
            </a:endParaRPr>
          </a:p>
          <a:p>
            <a:r>
              <a:rPr lang="en-GB" sz="2200" b="1" dirty="0">
                <a:solidFill>
                  <a:schemeClr val="bg1"/>
                </a:solidFill>
              </a:rPr>
              <a:t>Feeling stressed out by exams and need some advice?</a:t>
            </a:r>
          </a:p>
          <a:p>
            <a:r>
              <a:rPr lang="en-GB" sz="22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https://youngminds.org.uk/find-help/feelings-and-symptoms/exam-stress/</a:t>
            </a:r>
            <a:endParaRPr lang="en-GB" sz="2200" b="1" dirty="0">
              <a:solidFill>
                <a:schemeClr val="bg1"/>
              </a:solidFill>
            </a:endParaRPr>
          </a:p>
          <a:p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hildline provides vital support to children in Scotland during ...">
            <a:extLst>
              <a:ext uri="{FF2B5EF4-FFF2-40B4-BE49-F238E27FC236}">
                <a16:creationId xmlns:a16="http://schemas.microsoft.com/office/drawing/2014/main" id="{9055A2C0-A48A-4BAD-B67A-0A9EC0E7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4" y="4324186"/>
            <a:ext cx="2987884" cy="14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D95E61-021E-4870-871C-2DFA5F0F27D6}"/>
              </a:ext>
            </a:extLst>
          </p:cNvPr>
          <p:cNvSpPr/>
          <p:nvPr/>
        </p:nvSpPr>
        <p:spPr>
          <a:xfrm>
            <a:off x="854467" y="3701690"/>
            <a:ext cx="71212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6555A0"/>
                </a:solidFill>
                <a:latin typeface="Impact" panose="020B0806030902050204" pitchFamily="34" charset="0"/>
              </a:rPr>
              <a:t>Need to talk?</a:t>
            </a:r>
            <a:endParaRPr lang="en-GB" sz="2400" dirty="0">
              <a:solidFill>
                <a:srgbClr val="6555A0"/>
              </a:solidFill>
            </a:endParaRPr>
          </a:p>
        </p:txBody>
      </p:sp>
      <p:pic>
        <p:nvPicPr>
          <p:cNvPr id="3" name="Picture 2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B1C592F3-637B-4087-B7CF-8EA8F8CC6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90"/>
            <a:ext cx="3987359" cy="26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9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8C4976903E541AB7D1E613D94B0F1" ma:contentTypeVersion="13" ma:contentTypeDescription="Create a new document." ma:contentTypeScope="" ma:versionID="7dd5bbbb27f5f8757ec63ed99e0bae10">
  <xsd:schema xmlns:xsd="http://www.w3.org/2001/XMLSchema" xmlns:xs="http://www.w3.org/2001/XMLSchema" xmlns:p="http://schemas.microsoft.com/office/2006/metadata/properties" xmlns:ns3="37af3ff4-80a8-418f-9a52-e4e06faffa3f" xmlns:ns4="adc6a89d-54e9-41ab-a0ab-ba91336a010f" targetNamespace="http://schemas.microsoft.com/office/2006/metadata/properties" ma:root="true" ma:fieldsID="2a99bb3507fac5904b1ee4366e305183" ns3:_="" ns4:_="">
    <xsd:import namespace="37af3ff4-80a8-418f-9a52-e4e06faffa3f"/>
    <xsd:import namespace="adc6a89d-54e9-41ab-a0ab-ba91336a01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f4-80a8-418f-9a52-e4e06faff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a89d-54e9-41ab-a0ab-ba91336a01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28F52-6BC5-4958-A3E4-D7A62E5BEA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412661-110B-4C86-ADA7-E4C84FCC5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f4-80a8-418f-9a52-e4e06faffa3f"/>
    <ds:schemaRef ds:uri="adc6a89d-54e9-41ab-a0ab-ba91336a01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DAC99E-941E-4357-A3E9-EE486FEF04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601</Words>
  <Application>Microsoft Office PowerPoint</Application>
  <PresentationFormat>Widescreen</PresentationFormat>
  <Paragraphs>62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Boden</dc:creator>
  <cp:lastModifiedBy>Dave Boden</cp:lastModifiedBy>
  <cp:revision>87</cp:revision>
  <dcterms:created xsi:type="dcterms:W3CDTF">2020-03-30T13:24:15Z</dcterms:created>
  <dcterms:modified xsi:type="dcterms:W3CDTF">2020-06-26T21:34:38Z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0x010100C188C4976903E541AB7D1E613D94B0F1</vt:lpwstr>
  </property>
</Properties>
</file>